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4" r:id="rId4"/>
  </p:sldMasterIdLst>
  <p:notesMasterIdLst>
    <p:notesMasterId r:id="rId10"/>
  </p:notesMasterIdLst>
  <p:handoutMasterIdLst>
    <p:handoutMasterId r:id="rId11"/>
  </p:handoutMasterIdLst>
  <p:sldIdLst>
    <p:sldId id="256" r:id="rId5"/>
    <p:sldId id="262" r:id="rId6"/>
    <p:sldId id="259" r:id="rId7"/>
    <p:sldId id="260"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612" autoAdjust="0"/>
  </p:normalViewPr>
  <p:slideViewPr>
    <p:cSldViewPr snapToGrid="0">
      <p:cViewPr varScale="1">
        <p:scale>
          <a:sx n="77" d="100"/>
          <a:sy n="77" d="100"/>
        </p:scale>
        <p:origin x="72" y="182"/>
      </p:cViewPr>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50" baseline="0">
                <a:solidFill>
                  <a:schemeClr val="lt1">
                    <a:lumMod val="85000"/>
                  </a:schemeClr>
                </a:solidFill>
                <a:latin typeface="+mn-lt"/>
                <a:ea typeface="+mn-ea"/>
                <a:cs typeface="+mn-cs"/>
              </a:defRPr>
            </a:pPr>
            <a:r>
              <a:rPr lang="en-US" dirty="0"/>
              <a:t>My Chart Title</a:t>
            </a:r>
          </a:p>
        </c:rich>
      </c:tx>
      <c:overlay val="0"/>
      <c:spPr>
        <a:noFill/>
        <a:ln>
          <a:noFill/>
        </a:ln>
        <a:effectLst/>
      </c:spPr>
      <c:txPr>
        <a:bodyPr rot="0" spcFirstLastPara="1" vertOverflow="ellipsis" vert="horz" wrap="square" anchor="ctr" anchorCtr="1"/>
        <a:lstStyle/>
        <a:p>
          <a:pPr>
            <a:defRPr sz="1862" b="0" i="0" u="none" strike="noStrike" kern="1200" cap="none" spc="50" baseline="0">
              <a:solidFill>
                <a:schemeClr val="lt1">
                  <a:lumMod val="85000"/>
                </a:schemeClr>
              </a:solidFill>
              <a:latin typeface="+mn-lt"/>
              <a:ea typeface="+mn-ea"/>
              <a:cs typeface="+mn-cs"/>
            </a:defRPr>
          </a:pPr>
          <a:endParaRPr lang="en-US"/>
        </a:p>
      </c:txPr>
    </c:title>
    <c:autoTitleDeleted val="0"/>
    <c:plotArea>
      <c:layout/>
      <c:radarChart>
        <c:radarStyle val="filled"/>
        <c:varyColors val="0"/>
        <c:dLbls>
          <c:showLegendKey val="0"/>
          <c:showVal val="0"/>
          <c:showCatName val="0"/>
          <c:showSerName val="0"/>
          <c:showPercent val="0"/>
          <c:showBubbleSize val="0"/>
        </c:dLbls>
        <c:axId val="776041392"/>
        <c:axId val="776042376"/>
      </c:radarChart>
      <c:catAx>
        <c:axId val="776041392"/>
        <c:scaling>
          <c:orientation val="minMax"/>
        </c:scaling>
        <c:delete val="0"/>
        <c:axPos val="b"/>
        <c:majorGridlines>
          <c:spPr>
            <a:ln w="9525" cap="flat" cmpd="sng" algn="ctr">
              <a:solidFill>
                <a:schemeClr val="lt1">
                  <a:alpha val="2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776042376"/>
        <c:crosses val="autoZero"/>
        <c:auto val="1"/>
        <c:lblAlgn val="ctr"/>
        <c:lblOffset val="100"/>
        <c:noMultiLvlLbl val="0"/>
      </c:catAx>
      <c:valAx>
        <c:axId val="776042376"/>
        <c:scaling>
          <c:orientation val="minMax"/>
        </c:scaling>
        <c:delete val="0"/>
        <c:axPos val="l"/>
        <c:majorGridlines>
          <c:spPr>
            <a:ln w="9525" cap="flat" cmpd="sng" algn="ctr">
              <a:solidFill>
                <a:schemeClr val="lt1">
                  <a:alpha val="2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77604139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0">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75000"/>
      </a:schemeClr>
    </cs:fontRef>
    <cs:spPr>
      <a:solidFill>
        <a:schemeClr val="dk1">
          <a:lumMod val="75000"/>
          <a:lumOff val="25000"/>
        </a:schemeClr>
      </a:solidFill>
      <a:ln>
        <a:solidFill>
          <a:schemeClr val="lt1">
            <a:lumMod val="75000"/>
          </a:schemeClr>
        </a:solidFill>
      </a:ln>
      <a:effectLst>
        <a:glow rad="63500">
          <a:schemeClr val="lt1">
            <a:lumMod val="75000"/>
            <a:alpha val="15000"/>
          </a:schemeClr>
        </a:glow>
      </a:effectLst>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styleClr val="auto"/>
    </cs:effectRef>
    <cs:fontRef idx="minor">
      <a:schemeClr val="dk1"/>
    </cs:fontRef>
    <cs:spPr>
      <a:solidFill>
        <a:schemeClr val="phClr">
          <a:alpha val="69804"/>
        </a:schemeClr>
      </a:solidFill>
      <a:ln w="9525" cap="flat" cmpd="sng" algn="ctr">
        <a:solidFill>
          <a:schemeClr val="phClr">
            <a:alpha val="69804"/>
          </a:schemeClr>
        </a:solidFill>
        <a:miter lim="800000"/>
      </a:ln>
      <a:effectLst>
        <a:glow rad="76200">
          <a:schemeClr val="phClr">
            <a:satMod val="175000"/>
            <a:alpha val="34000"/>
          </a:schemeClr>
        </a:glow>
      </a:effectLst>
    </cs:spPr>
  </cs:dataPoint>
  <cs:dataPoint3D>
    <cs:lnRef idx="0">
      <cs:styleClr val="auto"/>
    </cs:lnRef>
    <cs:fillRef idx="0">
      <cs:styleClr val="auto"/>
    </cs:fillRef>
    <cs:effectRef idx="0">
      <cs:styleClr val="auto"/>
    </cs:effectRef>
    <cs:fontRef idx="minor">
      <a:schemeClr val="dk1"/>
    </cs:fontRef>
    <cs:spPr>
      <a:solidFill>
        <a:schemeClr val="phClr">
          <a:alpha val="69804"/>
        </a:schemeClr>
      </a:solidFill>
      <a:ln w="9525" cap="flat" cmpd="sng" algn="ctr">
        <a:solidFill>
          <a:schemeClr val="phClr">
            <a:alpha val="69804"/>
          </a:schemeClr>
        </a:solidFill>
        <a:miter lim="800000"/>
      </a:ln>
      <a:effectLst>
        <a:glow rad="76200">
          <a:schemeClr val="phClr">
            <a:satMod val="175000"/>
            <a:alpha val="34000"/>
          </a:schemeClr>
        </a:glow>
      </a:effectLst>
    </cs:spPr>
  </cs:dataPoint3D>
  <cs:dataPointLine>
    <cs:lnRef idx="0">
      <cs:styleClr val="auto"/>
    </cs:lnRef>
    <cs:fillRef idx="0">
      <cs:styleClr val="auto"/>
    </cs:fillRef>
    <cs:effectRef idx="0">
      <cs:styleClr val="auto"/>
    </cs:effectRef>
    <cs:fontRef idx="minor">
      <a:schemeClr val="dk1"/>
    </cs:fontRef>
    <cs:spPr>
      <a:ln w="28575" cap="rnd">
        <a:solidFill>
          <a:schemeClr val="phClr"/>
        </a:solidFill>
      </a:ln>
      <a:effectLst>
        <a:glow rad="76200">
          <a:schemeClr val="phClr">
            <a:satMod val="175000"/>
            <a:alpha val="3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lt1">
            <a:alpha val="20000"/>
          </a:schemeClr>
        </a:solidFill>
        <a:round/>
      </a:ln>
    </cs:spPr>
  </cs:gridlineMajor>
  <cs:gridlineMinor>
    <cs:lnRef idx="0"/>
    <cs:fillRef idx="0"/>
    <cs:effectRef idx="0"/>
    <cs:fontRef idx="minor">
      <a:schemeClr val="dk1"/>
    </cs:fontRef>
    <cs:spPr>
      <a:ln w="9525" cap="flat" cmpd="sng" algn="ctr">
        <a:solidFill>
          <a:schemeClr val="lt1">
            <a:alpha val="20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0" kern="1200" cap="none" spc="50"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0FB2EE-4143-43D1-817A-9730FE873531}" type="doc">
      <dgm:prSet loTypeId="urn:microsoft.com/office/officeart/2005/8/layout/bProcess4" loCatId="process" qsTypeId="urn:microsoft.com/office/officeart/2005/8/quickstyle/simple5" qsCatId="simple" csTypeId="urn:microsoft.com/office/officeart/2005/8/colors/colorful2" csCatId="colorful" phldr="1"/>
      <dgm:spPr/>
      <dgm:t>
        <a:bodyPr/>
        <a:lstStyle/>
        <a:p>
          <a:endParaRPr lang="en-US"/>
        </a:p>
      </dgm:t>
    </dgm:pt>
    <dgm:pt modelId="{1A066BF7-810B-498E-9B71-4BE604C35145}">
      <dgm:prSet phldrT="[Text]" phldr="1"/>
      <dgm:spPr>
        <a:solidFill>
          <a:schemeClr val="tx1">
            <a:lumMod val="90000"/>
            <a:lumOff val="10000"/>
          </a:schemeClr>
        </a:solidFill>
      </dgm:spPr>
      <dgm:t>
        <a:bodyPr/>
        <a:lstStyle/>
        <a:p>
          <a:endParaRPr lang="en-US" dirty="0">
            <a:solidFill>
              <a:schemeClr val="bg1"/>
            </a:solidFill>
          </a:endParaRPr>
        </a:p>
      </dgm:t>
    </dgm:pt>
    <dgm:pt modelId="{551E2BC4-322B-4917-80F0-6F289DD131BD}" type="parTrans" cxnId="{87998FD1-A301-4733-9331-1795CC56534D}">
      <dgm:prSet/>
      <dgm:spPr/>
      <dgm:t>
        <a:bodyPr/>
        <a:lstStyle/>
        <a:p>
          <a:endParaRPr lang="en-US">
            <a:solidFill>
              <a:schemeClr val="tx1"/>
            </a:solidFill>
          </a:endParaRPr>
        </a:p>
      </dgm:t>
    </dgm:pt>
    <dgm:pt modelId="{BCD89840-710B-41CC-80E1-A699FA6BF644}" type="sibTrans" cxnId="{87998FD1-A301-4733-9331-1795CC56534D}">
      <dgm:prSet/>
      <dgm:spPr>
        <a:solidFill>
          <a:schemeClr val="tx1">
            <a:lumMod val="75000"/>
            <a:lumOff val="25000"/>
          </a:schemeClr>
        </a:solidFill>
      </dgm:spPr>
      <dgm:t>
        <a:bodyPr/>
        <a:lstStyle/>
        <a:p>
          <a:endParaRPr lang="en-US">
            <a:solidFill>
              <a:schemeClr val="tx1"/>
            </a:solidFill>
          </a:endParaRPr>
        </a:p>
      </dgm:t>
    </dgm:pt>
    <dgm:pt modelId="{9252A2D7-ECD4-458F-B2BB-B6333EF341C4}">
      <dgm:prSet phldrT="[Text]" phldr="1"/>
      <dgm:spPr>
        <a:solidFill>
          <a:schemeClr val="tx1">
            <a:lumMod val="90000"/>
            <a:lumOff val="10000"/>
          </a:schemeClr>
        </a:solidFill>
      </dgm:spPr>
      <dgm:t>
        <a:bodyPr/>
        <a:lstStyle/>
        <a:p>
          <a:endParaRPr lang="en-US" dirty="0">
            <a:solidFill>
              <a:schemeClr val="bg1"/>
            </a:solidFill>
          </a:endParaRPr>
        </a:p>
      </dgm:t>
    </dgm:pt>
    <dgm:pt modelId="{311917B2-9CA5-4AEA-A561-283F36BA9267}" type="parTrans" cxnId="{0A72A02A-BAE1-48AC-B158-111E2F363615}">
      <dgm:prSet/>
      <dgm:spPr/>
      <dgm:t>
        <a:bodyPr/>
        <a:lstStyle/>
        <a:p>
          <a:endParaRPr lang="en-US">
            <a:solidFill>
              <a:schemeClr val="tx1"/>
            </a:solidFill>
          </a:endParaRPr>
        </a:p>
      </dgm:t>
    </dgm:pt>
    <dgm:pt modelId="{61B195D9-EB3C-4802-A6AB-664066A6DE01}" type="sibTrans" cxnId="{0A72A02A-BAE1-48AC-B158-111E2F363615}">
      <dgm:prSet/>
      <dgm:spPr>
        <a:solidFill>
          <a:schemeClr val="tx1">
            <a:lumMod val="75000"/>
            <a:lumOff val="25000"/>
          </a:schemeClr>
        </a:solidFill>
      </dgm:spPr>
      <dgm:t>
        <a:bodyPr/>
        <a:lstStyle/>
        <a:p>
          <a:endParaRPr lang="en-US">
            <a:solidFill>
              <a:schemeClr val="tx1"/>
            </a:solidFill>
          </a:endParaRPr>
        </a:p>
      </dgm:t>
    </dgm:pt>
    <dgm:pt modelId="{E577C89B-FE67-4FD5-B67B-A9D2B5CF35FB}">
      <dgm:prSet phldrT="[Text]" phldr="1"/>
      <dgm:spPr>
        <a:solidFill>
          <a:schemeClr val="tx1">
            <a:lumMod val="90000"/>
            <a:lumOff val="10000"/>
          </a:schemeClr>
        </a:solidFill>
      </dgm:spPr>
      <dgm:t>
        <a:bodyPr/>
        <a:lstStyle/>
        <a:p>
          <a:endParaRPr lang="en-US" dirty="0">
            <a:solidFill>
              <a:schemeClr val="bg1"/>
            </a:solidFill>
          </a:endParaRPr>
        </a:p>
      </dgm:t>
    </dgm:pt>
    <dgm:pt modelId="{C1215F53-183B-4576-9940-C093E9334C1D}" type="parTrans" cxnId="{1EF02D92-F5CE-4D6F-8A0D-BEE4E9168B61}">
      <dgm:prSet/>
      <dgm:spPr/>
      <dgm:t>
        <a:bodyPr/>
        <a:lstStyle/>
        <a:p>
          <a:endParaRPr lang="en-US">
            <a:solidFill>
              <a:schemeClr val="tx1"/>
            </a:solidFill>
          </a:endParaRPr>
        </a:p>
      </dgm:t>
    </dgm:pt>
    <dgm:pt modelId="{895F126D-CBF0-4835-ACDB-7CA05B5379BC}" type="sibTrans" cxnId="{1EF02D92-F5CE-4D6F-8A0D-BEE4E9168B61}">
      <dgm:prSet/>
      <dgm:spPr>
        <a:solidFill>
          <a:schemeClr val="tx1">
            <a:lumMod val="75000"/>
            <a:lumOff val="25000"/>
          </a:schemeClr>
        </a:solidFill>
      </dgm:spPr>
      <dgm:t>
        <a:bodyPr/>
        <a:lstStyle/>
        <a:p>
          <a:endParaRPr lang="en-US">
            <a:solidFill>
              <a:schemeClr val="tx1"/>
            </a:solidFill>
          </a:endParaRPr>
        </a:p>
      </dgm:t>
    </dgm:pt>
    <dgm:pt modelId="{7DB892B2-0E0D-420C-B451-7722D28313F7}">
      <dgm:prSet phldrT="[Text]" phldr="1"/>
      <dgm:spPr>
        <a:solidFill>
          <a:schemeClr val="tx1">
            <a:lumMod val="90000"/>
            <a:lumOff val="10000"/>
          </a:schemeClr>
        </a:solidFill>
      </dgm:spPr>
      <dgm:t>
        <a:bodyPr/>
        <a:lstStyle/>
        <a:p>
          <a:endParaRPr lang="en-US" dirty="0">
            <a:solidFill>
              <a:schemeClr val="bg1"/>
            </a:solidFill>
          </a:endParaRPr>
        </a:p>
      </dgm:t>
    </dgm:pt>
    <dgm:pt modelId="{76A5E238-62E3-48E2-B973-3966EC01419B}" type="parTrans" cxnId="{9C8D409F-E410-4D31-9461-8DF8B8961623}">
      <dgm:prSet/>
      <dgm:spPr/>
      <dgm:t>
        <a:bodyPr/>
        <a:lstStyle/>
        <a:p>
          <a:endParaRPr lang="en-US">
            <a:solidFill>
              <a:schemeClr val="tx1"/>
            </a:solidFill>
          </a:endParaRPr>
        </a:p>
      </dgm:t>
    </dgm:pt>
    <dgm:pt modelId="{5BF1F0BD-2C92-4CA1-93CD-3EA2E09F4EE2}" type="sibTrans" cxnId="{9C8D409F-E410-4D31-9461-8DF8B8961623}">
      <dgm:prSet/>
      <dgm:spPr/>
      <dgm:t>
        <a:bodyPr/>
        <a:lstStyle/>
        <a:p>
          <a:endParaRPr lang="en-US">
            <a:solidFill>
              <a:schemeClr val="tx1"/>
            </a:solidFill>
          </a:endParaRPr>
        </a:p>
      </dgm:t>
    </dgm:pt>
    <dgm:pt modelId="{E22D0B22-AAAD-4780-89CC-847BAD6F468F}" type="pres">
      <dgm:prSet presAssocID="{1F0FB2EE-4143-43D1-817A-9730FE873531}" presName="Name0" presStyleCnt="0">
        <dgm:presLayoutVars>
          <dgm:dir/>
          <dgm:resizeHandles/>
        </dgm:presLayoutVars>
      </dgm:prSet>
      <dgm:spPr/>
    </dgm:pt>
    <dgm:pt modelId="{4B311BFD-8EB7-46E9-A3B6-C5C47CFE6942}" type="pres">
      <dgm:prSet presAssocID="{1A066BF7-810B-498E-9B71-4BE604C35145}" presName="compNode" presStyleCnt="0"/>
      <dgm:spPr/>
    </dgm:pt>
    <dgm:pt modelId="{C8CF5390-16B5-4FC5-8640-64964D240785}" type="pres">
      <dgm:prSet presAssocID="{1A066BF7-810B-498E-9B71-4BE604C35145}" presName="dummyConnPt" presStyleCnt="0"/>
      <dgm:spPr/>
    </dgm:pt>
    <dgm:pt modelId="{4F4DBFEA-6993-43D2-8550-9C63128083EA}" type="pres">
      <dgm:prSet presAssocID="{1A066BF7-810B-498E-9B71-4BE604C35145}" presName="node" presStyleLbl="node1" presStyleIdx="0" presStyleCnt="4">
        <dgm:presLayoutVars>
          <dgm:bulletEnabled val="1"/>
        </dgm:presLayoutVars>
      </dgm:prSet>
      <dgm:spPr/>
    </dgm:pt>
    <dgm:pt modelId="{E28A262D-0B93-49C0-85A8-FF57875272C2}" type="pres">
      <dgm:prSet presAssocID="{BCD89840-710B-41CC-80E1-A699FA6BF644}" presName="sibTrans" presStyleLbl="bgSibTrans2D1" presStyleIdx="0" presStyleCnt="3"/>
      <dgm:spPr/>
    </dgm:pt>
    <dgm:pt modelId="{600DF6F0-DB20-44AB-A812-6F730F846214}" type="pres">
      <dgm:prSet presAssocID="{9252A2D7-ECD4-458F-B2BB-B6333EF341C4}" presName="compNode" presStyleCnt="0"/>
      <dgm:spPr/>
    </dgm:pt>
    <dgm:pt modelId="{DC82E6B6-54CA-493F-AB26-5808786A6FB8}" type="pres">
      <dgm:prSet presAssocID="{9252A2D7-ECD4-458F-B2BB-B6333EF341C4}" presName="dummyConnPt" presStyleCnt="0"/>
      <dgm:spPr/>
    </dgm:pt>
    <dgm:pt modelId="{F1A2D2A9-AB15-455D-A034-0B53446DC5B5}" type="pres">
      <dgm:prSet presAssocID="{9252A2D7-ECD4-458F-B2BB-B6333EF341C4}" presName="node" presStyleLbl="node1" presStyleIdx="1" presStyleCnt="4">
        <dgm:presLayoutVars>
          <dgm:bulletEnabled val="1"/>
        </dgm:presLayoutVars>
      </dgm:prSet>
      <dgm:spPr/>
    </dgm:pt>
    <dgm:pt modelId="{92340564-8D1D-4B16-8221-86830D7817E6}" type="pres">
      <dgm:prSet presAssocID="{61B195D9-EB3C-4802-A6AB-664066A6DE01}" presName="sibTrans" presStyleLbl="bgSibTrans2D1" presStyleIdx="1" presStyleCnt="3"/>
      <dgm:spPr/>
    </dgm:pt>
    <dgm:pt modelId="{806E4064-DD46-43CE-B091-547AA8892C74}" type="pres">
      <dgm:prSet presAssocID="{E577C89B-FE67-4FD5-B67B-A9D2B5CF35FB}" presName="compNode" presStyleCnt="0"/>
      <dgm:spPr/>
    </dgm:pt>
    <dgm:pt modelId="{B0BFAE7C-9CA5-44D3-8507-671EA93AA1E4}" type="pres">
      <dgm:prSet presAssocID="{E577C89B-FE67-4FD5-B67B-A9D2B5CF35FB}" presName="dummyConnPt" presStyleCnt="0"/>
      <dgm:spPr/>
    </dgm:pt>
    <dgm:pt modelId="{0D70175B-6136-44C3-AC35-EDDE7D5FC48B}" type="pres">
      <dgm:prSet presAssocID="{E577C89B-FE67-4FD5-B67B-A9D2B5CF35FB}" presName="node" presStyleLbl="node1" presStyleIdx="2" presStyleCnt="4">
        <dgm:presLayoutVars>
          <dgm:bulletEnabled val="1"/>
        </dgm:presLayoutVars>
      </dgm:prSet>
      <dgm:spPr/>
    </dgm:pt>
    <dgm:pt modelId="{4970D0ED-1467-43CD-8A03-83FFD3D85C61}" type="pres">
      <dgm:prSet presAssocID="{895F126D-CBF0-4835-ACDB-7CA05B5379BC}" presName="sibTrans" presStyleLbl="bgSibTrans2D1" presStyleIdx="2" presStyleCnt="3"/>
      <dgm:spPr/>
    </dgm:pt>
    <dgm:pt modelId="{F1E6E879-A26E-4AAD-B86E-C51525A5F427}" type="pres">
      <dgm:prSet presAssocID="{7DB892B2-0E0D-420C-B451-7722D28313F7}" presName="compNode" presStyleCnt="0"/>
      <dgm:spPr/>
    </dgm:pt>
    <dgm:pt modelId="{1DF61CD0-E7EB-4E1E-B8D5-954CF29E5367}" type="pres">
      <dgm:prSet presAssocID="{7DB892B2-0E0D-420C-B451-7722D28313F7}" presName="dummyConnPt" presStyleCnt="0"/>
      <dgm:spPr/>
    </dgm:pt>
    <dgm:pt modelId="{DF18FD10-B426-424A-8632-4F3E0488E5FC}" type="pres">
      <dgm:prSet presAssocID="{7DB892B2-0E0D-420C-B451-7722D28313F7}" presName="node" presStyleLbl="node1" presStyleIdx="3" presStyleCnt="4">
        <dgm:presLayoutVars>
          <dgm:bulletEnabled val="1"/>
        </dgm:presLayoutVars>
      </dgm:prSet>
      <dgm:spPr/>
    </dgm:pt>
  </dgm:ptLst>
  <dgm:cxnLst>
    <dgm:cxn modelId="{A2C00009-8AAD-4FC7-BD1D-A484E3E2852A}" type="presOf" srcId="{1F0FB2EE-4143-43D1-817A-9730FE873531}" destId="{E22D0B22-AAAD-4780-89CC-847BAD6F468F}" srcOrd="0" destOrd="0" presId="urn:microsoft.com/office/officeart/2005/8/layout/bProcess4"/>
    <dgm:cxn modelId="{9EF30523-35D7-41AD-B323-AEDEF5D1E3F6}" type="presOf" srcId="{E577C89B-FE67-4FD5-B67B-A9D2B5CF35FB}" destId="{0D70175B-6136-44C3-AC35-EDDE7D5FC48B}" srcOrd="0" destOrd="0" presId="urn:microsoft.com/office/officeart/2005/8/layout/bProcess4"/>
    <dgm:cxn modelId="{0A72A02A-BAE1-48AC-B158-111E2F363615}" srcId="{1F0FB2EE-4143-43D1-817A-9730FE873531}" destId="{9252A2D7-ECD4-458F-B2BB-B6333EF341C4}" srcOrd="1" destOrd="0" parTransId="{311917B2-9CA5-4AEA-A561-283F36BA9267}" sibTransId="{61B195D9-EB3C-4802-A6AB-664066A6DE01}"/>
    <dgm:cxn modelId="{41AF9C5C-777D-4AF7-BC44-26C0ABF31CC9}" type="presOf" srcId="{895F126D-CBF0-4835-ACDB-7CA05B5379BC}" destId="{4970D0ED-1467-43CD-8A03-83FFD3D85C61}" srcOrd="0" destOrd="0" presId="urn:microsoft.com/office/officeart/2005/8/layout/bProcess4"/>
    <dgm:cxn modelId="{9385AC80-28E4-4AFF-BBF7-B57100BEF469}" type="presOf" srcId="{9252A2D7-ECD4-458F-B2BB-B6333EF341C4}" destId="{F1A2D2A9-AB15-455D-A034-0B53446DC5B5}" srcOrd="0" destOrd="0" presId="urn:microsoft.com/office/officeart/2005/8/layout/bProcess4"/>
    <dgm:cxn modelId="{EA63878C-6A18-4858-8E30-86D899E53BF1}" type="presOf" srcId="{61B195D9-EB3C-4802-A6AB-664066A6DE01}" destId="{92340564-8D1D-4B16-8221-86830D7817E6}" srcOrd="0" destOrd="0" presId="urn:microsoft.com/office/officeart/2005/8/layout/bProcess4"/>
    <dgm:cxn modelId="{9424868D-8343-45E5-AC5A-7B055F878BFF}" type="presOf" srcId="{1A066BF7-810B-498E-9B71-4BE604C35145}" destId="{4F4DBFEA-6993-43D2-8550-9C63128083EA}" srcOrd="0" destOrd="0" presId="urn:microsoft.com/office/officeart/2005/8/layout/bProcess4"/>
    <dgm:cxn modelId="{1EF02D92-F5CE-4D6F-8A0D-BEE4E9168B61}" srcId="{1F0FB2EE-4143-43D1-817A-9730FE873531}" destId="{E577C89B-FE67-4FD5-B67B-A9D2B5CF35FB}" srcOrd="2" destOrd="0" parTransId="{C1215F53-183B-4576-9940-C093E9334C1D}" sibTransId="{895F126D-CBF0-4835-ACDB-7CA05B5379BC}"/>
    <dgm:cxn modelId="{9C8D409F-E410-4D31-9461-8DF8B8961623}" srcId="{1F0FB2EE-4143-43D1-817A-9730FE873531}" destId="{7DB892B2-0E0D-420C-B451-7722D28313F7}" srcOrd="3" destOrd="0" parTransId="{76A5E238-62E3-48E2-B973-3966EC01419B}" sibTransId="{5BF1F0BD-2C92-4CA1-93CD-3EA2E09F4EE2}"/>
    <dgm:cxn modelId="{CC59629F-06B9-471B-80E0-FC51F4475B3D}" type="presOf" srcId="{7DB892B2-0E0D-420C-B451-7722D28313F7}" destId="{DF18FD10-B426-424A-8632-4F3E0488E5FC}" srcOrd="0" destOrd="0" presId="urn:microsoft.com/office/officeart/2005/8/layout/bProcess4"/>
    <dgm:cxn modelId="{87998FD1-A301-4733-9331-1795CC56534D}" srcId="{1F0FB2EE-4143-43D1-817A-9730FE873531}" destId="{1A066BF7-810B-498E-9B71-4BE604C35145}" srcOrd="0" destOrd="0" parTransId="{551E2BC4-322B-4917-80F0-6F289DD131BD}" sibTransId="{BCD89840-710B-41CC-80E1-A699FA6BF644}"/>
    <dgm:cxn modelId="{DD3408F6-062A-417A-8B56-5B3805F2E7D2}" type="presOf" srcId="{BCD89840-710B-41CC-80E1-A699FA6BF644}" destId="{E28A262D-0B93-49C0-85A8-FF57875272C2}" srcOrd="0" destOrd="0" presId="urn:microsoft.com/office/officeart/2005/8/layout/bProcess4"/>
    <dgm:cxn modelId="{31903D10-BC41-4974-A829-EA3C7278BC39}" type="presParOf" srcId="{E22D0B22-AAAD-4780-89CC-847BAD6F468F}" destId="{4B311BFD-8EB7-46E9-A3B6-C5C47CFE6942}" srcOrd="0" destOrd="0" presId="urn:microsoft.com/office/officeart/2005/8/layout/bProcess4"/>
    <dgm:cxn modelId="{ED08DCA1-D394-46C6-AFB5-E45D7CD5669A}" type="presParOf" srcId="{4B311BFD-8EB7-46E9-A3B6-C5C47CFE6942}" destId="{C8CF5390-16B5-4FC5-8640-64964D240785}" srcOrd="0" destOrd="0" presId="urn:microsoft.com/office/officeart/2005/8/layout/bProcess4"/>
    <dgm:cxn modelId="{515CF915-6D48-4936-98AC-D566CF36A4A3}" type="presParOf" srcId="{4B311BFD-8EB7-46E9-A3B6-C5C47CFE6942}" destId="{4F4DBFEA-6993-43D2-8550-9C63128083EA}" srcOrd="1" destOrd="0" presId="urn:microsoft.com/office/officeart/2005/8/layout/bProcess4"/>
    <dgm:cxn modelId="{414CE1D3-D08F-4904-973C-D8B601DDB2D9}" type="presParOf" srcId="{E22D0B22-AAAD-4780-89CC-847BAD6F468F}" destId="{E28A262D-0B93-49C0-85A8-FF57875272C2}" srcOrd="1" destOrd="0" presId="urn:microsoft.com/office/officeart/2005/8/layout/bProcess4"/>
    <dgm:cxn modelId="{9AF9CA43-D07C-46B2-BFF6-2DC65FCF161C}" type="presParOf" srcId="{E22D0B22-AAAD-4780-89CC-847BAD6F468F}" destId="{600DF6F0-DB20-44AB-A812-6F730F846214}" srcOrd="2" destOrd="0" presId="urn:microsoft.com/office/officeart/2005/8/layout/bProcess4"/>
    <dgm:cxn modelId="{B2C971F7-586A-4566-B2E7-8A965A94738C}" type="presParOf" srcId="{600DF6F0-DB20-44AB-A812-6F730F846214}" destId="{DC82E6B6-54CA-493F-AB26-5808786A6FB8}" srcOrd="0" destOrd="0" presId="urn:microsoft.com/office/officeart/2005/8/layout/bProcess4"/>
    <dgm:cxn modelId="{5D07AA6D-ACFD-4B80-8E2E-E71227CC8D85}" type="presParOf" srcId="{600DF6F0-DB20-44AB-A812-6F730F846214}" destId="{F1A2D2A9-AB15-455D-A034-0B53446DC5B5}" srcOrd="1" destOrd="0" presId="urn:microsoft.com/office/officeart/2005/8/layout/bProcess4"/>
    <dgm:cxn modelId="{991A866F-8568-47FE-8DF1-D9F011991E13}" type="presParOf" srcId="{E22D0B22-AAAD-4780-89CC-847BAD6F468F}" destId="{92340564-8D1D-4B16-8221-86830D7817E6}" srcOrd="3" destOrd="0" presId="urn:microsoft.com/office/officeart/2005/8/layout/bProcess4"/>
    <dgm:cxn modelId="{45641B45-2EF4-44E1-9E3B-E095C3C4C672}" type="presParOf" srcId="{E22D0B22-AAAD-4780-89CC-847BAD6F468F}" destId="{806E4064-DD46-43CE-B091-547AA8892C74}" srcOrd="4" destOrd="0" presId="urn:microsoft.com/office/officeart/2005/8/layout/bProcess4"/>
    <dgm:cxn modelId="{C915B4C9-1A20-4774-9291-D7D5D5ACFD6B}" type="presParOf" srcId="{806E4064-DD46-43CE-B091-547AA8892C74}" destId="{B0BFAE7C-9CA5-44D3-8507-671EA93AA1E4}" srcOrd="0" destOrd="0" presId="urn:microsoft.com/office/officeart/2005/8/layout/bProcess4"/>
    <dgm:cxn modelId="{DE858634-A3C3-4999-9F00-AF29BB7D7DCF}" type="presParOf" srcId="{806E4064-DD46-43CE-B091-547AA8892C74}" destId="{0D70175B-6136-44C3-AC35-EDDE7D5FC48B}" srcOrd="1" destOrd="0" presId="urn:microsoft.com/office/officeart/2005/8/layout/bProcess4"/>
    <dgm:cxn modelId="{727F7249-4953-472B-A7BF-8FDB60105C5F}" type="presParOf" srcId="{E22D0B22-AAAD-4780-89CC-847BAD6F468F}" destId="{4970D0ED-1467-43CD-8A03-83FFD3D85C61}" srcOrd="5" destOrd="0" presId="urn:microsoft.com/office/officeart/2005/8/layout/bProcess4"/>
    <dgm:cxn modelId="{1B20AB1D-177F-4D7A-9B02-252953A0B67A}" type="presParOf" srcId="{E22D0B22-AAAD-4780-89CC-847BAD6F468F}" destId="{F1E6E879-A26E-4AAD-B86E-C51525A5F427}" srcOrd="6" destOrd="0" presId="urn:microsoft.com/office/officeart/2005/8/layout/bProcess4"/>
    <dgm:cxn modelId="{BB350DE3-3AB6-42B8-9ECE-7C1E4F6E4EB7}" type="presParOf" srcId="{F1E6E879-A26E-4AAD-B86E-C51525A5F427}" destId="{1DF61CD0-E7EB-4E1E-B8D5-954CF29E5367}" srcOrd="0" destOrd="0" presId="urn:microsoft.com/office/officeart/2005/8/layout/bProcess4"/>
    <dgm:cxn modelId="{8B1808DE-4551-48B2-8C6F-58D804C19292}" type="presParOf" srcId="{F1E6E879-A26E-4AAD-B86E-C51525A5F427}" destId="{DF18FD10-B426-424A-8632-4F3E0488E5FC}"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8A262D-0B93-49C0-85A8-FF57875272C2}">
      <dsp:nvSpPr>
        <dsp:cNvPr id="0" name=""/>
        <dsp:cNvSpPr/>
      </dsp:nvSpPr>
      <dsp:spPr>
        <a:xfrm rot="5400000">
          <a:off x="-356852" y="1216387"/>
          <a:ext cx="1591898" cy="192879"/>
        </a:xfrm>
        <a:prstGeom prst="rect">
          <a:avLst/>
        </a:prstGeom>
        <a:solidFill>
          <a:schemeClr val="tx1">
            <a:lumMod val="75000"/>
            <a:lumOff val="25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sp>
    <dsp:sp modelId="{4F4DBFEA-6993-43D2-8550-9C63128083EA}">
      <dsp:nvSpPr>
        <dsp:cNvPr id="0" name=""/>
        <dsp:cNvSpPr/>
      </dsp:nvSpPr>
      <dsp:spPr>
        <a:xfrm>
          <a:off x="2758" y="190693"/>
          <a:ext cx="2143109" cy="1285865"/>
        </a:xfrm>
        <a:prstGeom prst="roundRect">
          <a:avLst>
            <a:gd name="adj" fmla="val 10000"/>
          </a:avLst>
        </a:prstGeom>
        <a:solidFill>
          <a:schemeClr val="tx1">
            <a:lumMod val="90000"/>
            <a:lumOff val="1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ctr" defTabSz="2355850">
            <a:lnSpc>
              <a:spcPct val="90000"/>
            </a:lnSpc>
            <a:spcBef>
              <a:spcPct val="0"/>
            </a:spcBef>
            <a:spcAft>
              <a:spcPct val="35000"/>
            </a:spcAft>
            <a:buNone/>
          </a:pPr>
          <a:endParaRPr lang="en-US" sz="5300" kern="1200" dirty="0">
            <a:solidFill>
              <a:schemeClr val="bg1"/>
            </a:solidFill>
          </a:endParaRPr>
        </a:p>
      </dsp:txBody>
      <dsp:txXfrm>
        <a:off x="40420" y="228355"/>
        <a:ext cx="2067785" cy="1210541"/>
      </dsp:txXfrm>
    </dsp:sp>
    <dsp:sp modelId="{92340564-8D1D-4B16-8221-86830D7817E6}">
      <dsp:nvSpPr>
        <dsp:cNvPr id="0" name=""/>
        <dsp:cNvSpPr/>
      </dsp:nvSpPr>
      <dsp:spPr>
        <a:xfrm>
          <a:off x="446813" y="2020053"/>
          <a:ext cx="2834902" cy="192879"/>
        </a:xfrm>
        <a:prstGeom prst="rect">
          <a:avLst/>
        </a:prstGeom>
        <a:solidFill>
          <a:schemeClr val="tx1">
            <a:lumMod val="75000"/>
            <a:lumOff val="25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sp>
    <dsp:sp modelId="{F1A2D2A9-AB15-455D-A034-0B53446DC5B5}">
      <dsp:nvSpPr>
        <dsp:cNvPr id="0" name=""/>
        <dsp:cNvSpPr/>
      </dsp:nvSpPr>
      <dsp:spPr>
        <a:xfrm>
          <a:off x="2758" y="1798026"/>
          <a:ext cx="2143109" cy="1285865"/>
        </a:xfrm>
        <a:prstGeom prst="roundRect">
          <a:avLst>
            <a:gd name="adj" fmla="val 10000"/>
          </a:avLst>
        </a:prstGeom>
        <a:solidFill>
          <a:schemeClr val="tx1">
            <a:lumMod val="90000"/>
            <a:lumOff val="1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ctr" defTabSz="2355850">
            <a:lnSpc>
              <a:spcPct val="90000"/>
            </a:lnSpc>
            <a:spcBef>
              <a:spcPct val="0"/>
            </a:spcBef>
            <a:spcAft>
              <a:spcPct val="35000"/>
            </a:spcAft>
            <a:buNone/>
          </a:pPr>
          <a:endParaRPr lang="en-US" sz="5300" kern="1200" dirty="0">
            <a:solidFill>
              <a:schemeClr val="bg1"/>
            </a:solidFill>
          </a:endParaRPr>
        </a:p>
      </dsp:txBody>
      <dsp:txXfrm>
        <a:off x="40420" y="1835688"/>
        <a:ext cx="2067785" cy="1210541"/>
      </dsp:txXfrm>
    </dsp:sp>
    <dsp:sp modelId="{4970D0ED-1467-43CD-8A03-83FFD3D85C61}">
      <dsp:nvSpPr>
        <dsp:cNvPr id="0" name=""/>
        <dsp:cNvSpPr/>
      </dsp:nvSpPr>
      <dsp:spPr>
        <a:xfrm rot="16200000">
          <a:off x="2493483" y="1216387"/>
          <a:ext cx="1591898" cy="192879"/>
        </a:xfrm>
        <a:prstGeom prst="rect">
          <a:avLst/>
        </a:prstGeom>
        <a:solidFill>
          <a:schemeClr val="tx1">
            <a:lumMod val="75000"/>
            <a:lumOff val="25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sp>
    <dsp:sp modelId="{0D70175B-6136-44C3-AC35-EDDE7D5FC48B}">
      <dsp:nvSpPr>
        <dsp:cNvPr id="0" name=""/>
        <dsp:cNvSpPr/>
      </dsp:nvSpPr>
      <dsp:spPr>
        <a:xfrm>
          <a:off x="2853094" y="1798026"/>
          <a:ext cx="2143109" cy="1285865"/>
        </a:xfrm>
        <a:prstGeom prst="roundRect">
          <a:avLst>
            <a:gd name="adj" fmla="val 10000"/>
          </a:avLst>
        </a:prstGeom>
        <a:solidFill>
          <a:schemeClr val="tx1">
            <a:lumMod val="90000"/>
            <a:lumOff val="1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ctr" defTabSz="2355850">
            <a:lnSpc>
              <a:spcPct val="90000"/>
            </a:lnSpc>
            <a:spcBef>
              <a:spcPct val="0"/>
            </a:spcBef>
            <a:spcAft>
              <a:spcPct val="35000"/>
            </a:spcAft>
            <a:buNone/>
          </a:pPr>
          <a:endParaRPr lang="en-US" sz="5300" kern="1200" dirty="0">
            <a:solidFill>
              <a:schemeClr val="bg1"/>
            </a:solidFill>
          </a:endParaRPr>
        </a:p>
      </dsp:txBody>
      <dsp:txXfrm>
        <a:off x="2890756" y="1835688"/>
        <a:ext cx="2067785" cy="1210541"/>
      </dsp:txXfrm>
    </dsp:sp>
    <dsp:sp modelId="{DF18FD10-B426-424A-8632-4F3E0488E5FC}">
      <dsp:nvSpPr>
        <dsp:cNvPr id="0" name=""/>
        <dsp:cNvSpPr/>
      </dsp:nvSpPr>
      <dsp:spPr>
        <a:xfrm>
          <a:off x="2853094" y="190693"/>
          <a:ext cx="2143109" cy="1285865"/>
        </a:xfrm>
        <a:prstGeom prst="roundRect">
          <a:avLst>
            <a:gd name="adj" fmla="val 10000"/>
          </a:avLst>
        </a:prstGeom>
        <a:solidFill>
          <a:schemeClr val="tx1">
            <a:lumMod val="90000"/>
            <a:lumOff val="1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201930" tIns="201930" rIns="201930" bIns="201930" numCol="1" spcCol="1270" anchor="ctr" anchorCtr="0">
          <a:noAutofit/>
        </a:bodyPr>
        <a:lstStyle/>
        <a:p>
          <a:pPr marL="0" lvl="0" indent="0" algn="ctr" defTabSz="2355850">
            <a:lnSpc>
              <a:spcPct val="90000"/>
            </a:lnSpc>
            <a:spcBef>
              <a:spcPct val="0"/>
            </a:spcBef>
            <a:spcAft>
              <a:spcPct val="35000"/>
            </a:spcAft>
            <a:buNone/>
          </a:pPr>
          <a:endParaRPr lang="en-US" sz="5300" kern="1200" dirty="0">
            <a:solidFill>
              <a:schemeClr val="bg1"/>
            </a:solidFill>
          </a:endParaRPr>
        </a:p>
      </dsp:txBody>
      <dsp:txXfrm>
        <a:off x="2890756" y="228355"/>
        <a:ext cx="2067785" cy="1210541"/>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09A7646-64A1-4BED-BA0B-77C27DE51A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BEFC0-5AA8-4302-B8B2-9ACD77A2E1D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482F98B-3DC8-431B-BBBF-B7C2B94E730B}" type="datetimeFigureOut">
              <a:rPr lang="en-US" smtClean="0"/>
              <a:t>4/23/2024</a:t>
            </a:fld>
            <a:endParaRPr lang="en-US" dirty="0"/>
          </a:p>
        </p:txBody>
      </p:sp>
      <p:sp>
        <p:nvSpPr>
          <p:cNvPr id="4" name="Footer Placeholder 3">
            <a:extLst>
              <a:ext uri="{FF2B5EF4-FFF2-40B4-BE49-F238E27FC236}">
                <a16:creationId xmlns:a16="http://schemas.microsoft.com/office/drawing/2014/main" id="{016656EA-4150-44D1-821F-53CA0DBA1A3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6184F06-C917-4D16-B46F-633E54CA499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1F4691-38BC-4357-BA2E-AC7731A10A45}" type="slidenum">
              <a:rPr lang="en-US" smtClean="0"/>
              <a:t>‹#›</a:t>
            </a:fld>
            <a:endParaRPr lang="en-US" dirty="0"/>
          </a:p>
        </p:txBody>
      </p:sp>
    </p:spTree>
    <p:extLst>
      <p:ext uri="{BB962C8B-B14F-4D97-AF65-F5344CB8AC3E}">
        <p14:creationId xmlns:p14="http://schemas.microsoft.com/office/powerpoint/2010/main" val="329006073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7300D2-6E0D-49B5-9AB1-C6683F5C846D}" type="datetimeFigureOut">
              <a:rPr lang="en-US" smtClean="0"/>
              <a:t>4/23/2024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025FD9-6782-4777-BD37-B8EEBEF1E497}" type="slidenum">
              <a:rPr lang="en-US" smtClean="0"/>
              <a:t>‹#›</a:t>
            </a:fld>
            <a:endParaRPr lang="en-US" dirty="0"/>
          </a:p>
        </p:txBody>
      </p:sp>
    </p:spTree>
    <p:extLst>
      <p:ext uri="{BB962C8B-B14F-4D97-AF65-F5344CB8AC3E}">
        <p14:creationId xmlns:p14="http://schemas.microsoft.com/office/powerpoint/2010/main" val="3720810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1</a:t>
            </a:fld>
            <a:endParaRPr lang="en-US" dirty="0"/>
          </a:p>
        </p:txBody>
      </p:sp>
    </p:spTree>
    <p:extLst>
      <p:ext uri="{BB962C8B-B14F-4D97-AF65-F5344CB8AC3E}">
        <p14:creationId xmlns:p14="http://schemas.microsoft.com/office/powerpoint/2010/main" val="2793835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2</a:t>
            </a:fld>
            <a:endParaRPr lang="en-US" dirty="0"/>
          </a:p>
        </p:txBody>
      </p:sp>
    </p:spTree>
    <p:extLst>
      <p:ext uri="{BB962C8B-B14F-4D97-AF65-F5344CB8AC3E}">
        <p14:creationId xmlns:p14="http://schemas.microsoft.com/office/powerpoint/2010/main" val="742883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3</a:t>
            </a:fld>
            <a:endParaRPr lang="en-US" dirty="0"/>
          </a:p>
        </p:txBody>
      </p:sp>
    </p:spTree>
    <p:extLst>
      <p:ext uri="{BB962C8B-B14F-4D97-AF65-F5344CB8AC3E}">
        <p14:creationId xmlns:p14="http://schemas.microsoft.com/office/powerpoint/2010/main" val="4057456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4</a:t>
            </a:fld>
            <a:endParaRPr lang="en-US" dirty="0"/>
          </a:p>
        </p:txBody>
      </p:sp>
    </p:spTree>
    <p:extLst>
      <p:ext uri="{BB962C8B-B14F-4D97-AF65-F5344CB8AC3E}">
        <p14:creationId xmlns:p14="http://schemas.microsoft.com/office/powerpoint/2010/main" val="160064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5</a:t>
            </a:fld>
            <a:endParaRPr lang="en-US" dirty="0"/>
          </a:p>
        </p:txBody>
      </p:sp>
    </p:spTree>
    <p:extLst>
      <p:ext uri="{BB962C8B-B14F-4D97-AF65-F5344CB8AC3E}">
        <p14:creationId xmlns:p14="http://schemas.microsoft.com/office/powerpoint/2010/main" val="2822790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54660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43974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97192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81794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0662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13777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9466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32046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64920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906981"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Content Placeholder 2">
            <a:extLst>
              <a:ext uri="{FF2B5EF4-FFF2-40B4-BE49-F238E27FC236}">
                <a16:creationId xmlns:a16="http://schemas.microsoft.com/office/drawing/2014/main" id="{87B0DF2F-DAFD-4616-9E25-0C28D75BF306}"/>
              </a:ext>
            </a:extLst>
          </p:cNvPr>
          <p:cNvSpPr>
            <a:spLocks noGrp="1"/>
          </p:cNvSpPr>
          <p:nvPr>
            <p:ph idx="13"/>
          </p:nvPr>
        </p:nvSpPr>
        <p:spPr>
          <a:xfrm>
            <a:off x="6491805"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a:extLst>
              <a:ext uri="{FF2B5EF4-FFF2-40B4-BE49-F238E27FC236}">
                <a16:creationId xmlns:a16="http://schemas.microsoft.com/office/drawing/2014/main" id="{336DA0F9-D851-437C-A45B-EC125A3D3DB3}"/>
              </a:ext>
            </a:extLst>
          </p:cNvPr>
          <p:cNvSpPr>
            <a:spLocks noGrp="1"/>
          </p:cNvSpPr>
          <p:nvPr>
            <p:ph idx="14"/>
          </p:nvPr>
        </p:nvSpPr>
        <p:spPr>
          <a:xfrm>
            <a:off x="9076629"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0FF0BA98-3AB4-4D88-B1C2-6279BCACFAD9}"/>
              </a:ext>
            </a:extLst>
          </p:cNvPr>
          <p:cNvSpPr>
            <a:spLocks noGrp="1"/>
          </p:cNvSpPr>
          <p:nvPr>
            <p:ph type="body" sz="quarter" idx="15"/>
          </p:nvPr>
        </p:nvSpPr>
        <p:spPr>
          <a:xfrm>
            <a:off x="3887792" y="3971924"/>
            <a:ext cx="2477419" cy="80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5">
            <a:extLst>
              <a:ext uri="{FF2B5EF4-FFF2-40B4-BE49-F238E27FC236}">
                <a16:creationId xmlns:a16="http://schemas.microsoft.com/office/drawing/2014/main" id="{D9DEF72B-B924-4A0D-8C83-3B370632C0D3}"/>
              </a:ext>
            </a:extLst>
          </p:cNvPr>
          <p:cNvSpPr>
            <a:spLocks noGrp="1"/>
          </p:cNvSpPr>
          <p:nvPr>
            <p:ph type="body" sz="quarter" idx="16"/>
          </p:nvPr>
        </p:nvSpPr>
        <p:spPr>
          <a:xfrm>
            <a:off x="6472616" y="3971925"/>
            <a:ext cx="2477419" cy="80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E9D30C54-E9E8-4300-8DA4-352DB3A71A4F}"/>
              </a:ext>
            </a:extLst>
          </p:cNvPr>
          <p:cNvSpPr>
            <a:spLocks noGrp="1"/>
          </p:cNvSpPr>
          <p:nvPr>
            <p:ph type="body" sz="quarter" idx="17"/>
          </p:nvPr>
        </p:nvSpPr>
        <p:spPr>
          <a:xfrm>
            <a:off x="9070240" y="3971924"/>
            <a:ext cx="2458230" cy="80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50801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4/23/2024</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059410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4/23/2024</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35939692"/>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jpg"/><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869841E-71E7-4F51-8E6F-5E8A5E375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Plans">
            <a:extLst>
              <a:ext uri="{FF2B5EF4-FFF2-40B4-BE49-F238E27FC236}">
                <a16:creationId xmlns:a16="http://schemas.microsoft.com/office/drawing/2014/main" id="{A3A2E0DA-DA21-447D-AD1F-3DB915DD051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0505" y="-4572"/>
            <a:ext cx="12188932" cy="6858000"/>
          </a:xfrm>
          <a:prstGeom prst="rect">
            <a:avLst/>
          </a:prstGeom>
        </p:spPr>
      </p:pic>
      <p:sp>
        <p:nvSpPr>
          <p:cNvPr id="12" name="Rectangle 11">
            <a:extLst>
              <a:ext uri="{FF2B5EF4-FFF2-40B4-BE49-F238E27FC236}">
                <a16:creationId xmlns:a16="http://schemas.microsoft.com/office/drawing/2014/main" id="{594B067E-A161-4B29-A8FA-FEEB19449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C9CC2D51-705E-403A-AC0E-9157DC5513A8}"/>
              </a:ext>
            </a:extLst>
          </p:cNvPr>
          <p:cNvSpPr>
            <a:spLocks noGrp="1"/>
          </p:cNvSpPr>
          <p:nvPr>
            <p:ph type="subTitle" idx="1"/>
          </p:nvPr>
        </p:nvSpPr>
        <p:spPr>
          <a:xfrm>
            <a:off x="643467" y="4429125"/>
            <a:ext cx="3685070" cy="1155521"/>
          </a:xfrm>
        </p:spPr>
        <p:txBody>
          <a:bodyPr>
            <a:normAutofit/>
          </a:bodyPr>
          <a:lstStyle/>
          <a:p>
            <a:r>
              <a:rPr lang="en-US" sz="3200" b="1" dirty="0">
                <a:solidFill>
                  <a:schemeClr val="tx1"/>
                </a:solidFill>
              </a:rPr>
              <a:t>        </a:t>
            </a:r>
            <a:r>
              <a:rPr lang="en-US" sz="4800" b="1" dirty="0">
                <a:solidFill>
                  <a:schemeClr val="tx1"/>
                </a:solidFill>
                <a:latin typeface="Calibri" panose="020F0502020204030204" pitchFamily="34" charset="0"/>
                <a:ea typeface="Calibri" panose="020F0502020204030204" pitchFamily="34" charset="0"/>
                <a:cs typeface="Calibri" panose="020F0502020204030204" pitchFamily="34" charset="0"/>
              </a:rPr>
              <a:t>OpenAI</a:t>
            </a:r>
          </a:p>
        </p:txBody>
      </p:sp>
      <p:sp>
        <p:nvSpPr>
          <p:cNvPr id="14" name="Rectangle 13">
            <a:extLst>
              <a:ext uri="{FF2B5EF4-FFF2-40B4-BE49-F238E27FC236}">
                <a16:creationId xmlns:a16="http://schemas.microsoft.com/office/drawing/2014/main" id="{C20C741F-0826-4AB6-A92E-AB4EB50216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30" name="Picture 6" descr="1,287 Openai Icons - Free in SVG, PNG, ICO - IconScout">
            <a:extLst>
              <a:ext uri="{FF2B5EF4-FFF2-40B4-BE49-F238E27FC236}">
                <a16:creationId xmlns:a16="http://schemas.microsoft.com/office/drawing/2014/main" id="{3265D335-537F-5717-3E16-B38F47B1B3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7479" y="1481136"/>
            <a:ext cx="2709863" cy="2709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5828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DA178560-78C9-4CB5-BE46-05302CDA8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multiple people looking at blueprints&#10;">
            <a:extLst>
              <a:ext uri="{FF2B5EF4-FFF2-40B4-BE49-F238E27FC236}">
                <a16:creationId xmlns:a16="http://schemas.microsoft.com/office/drawing/2014/main" id="{DC582F7A-0108-4267-A3E3-CA43CDA209C6}"/>
              </a:ext>
            </a:extLst>
          </p:cNvPr>
          <p:cNvPicPr>
            <a:picLocks noChangeAspect="1"/>
          </p:cNvPicPr>
          <p:nvPr/>
        </p:nvPicPr>
        <p:blipFill rotWithShape="1">
          <a:blip r:embed="rId3"/>
          <a:srcRect l="25"/>
          <a:stretch/>
        </p:blipFill>
        <p:spPr>
          <a:xfrm>
            <a:off x="-9524" y="0"/>
            <a:ext cx="12199911" cy="6889623"/>
          </a:xfrm>
          <a:prstGeom prst="rect">
            <a:avLst/>
          </a:prstGeom>
        </p:spPr>
      </p:pic>
      <p:sp>
        <p:nvSpPr>
          <p:cNvPr id="34" name="Rectangle 33">
            <a:extLst>
              <a:ext uri="{FF2B5EF4-FFF2-40B4-BE49-F238E27FC236}">
                <a16:creationId xmlns:a16="http://schemas.microsoft.com/office/drawing/2014/main" id="{69461EC9-A94F-4225-B526-5C862F340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8492750-E12D-4995-ABCB-5BB846060890}"/>
              </a:ext>
            </a:extLst>
          </p:cNvPr>
          <p:cNvSpPr>
            <a:spLocks noGrp="1"/>
          </p:cNvSpPr>
          <p:nvPr>
            <p:ph type="title"/>
          </p:nvPr>
        </p:nvSpPr>
        <p:spPr>
          <a:xfrm>
            <a:off x="252918" y="2828925"/>
            <a:ext cx="2899857" cy="2419349"/>
          </a:xfrm>
        </p:spPr>
        <p:txBody>
          <a:bodyPr>
            <a:normAutofit/>
          </a:bodyPr>
          <a:lstStyle/>
          <a:p>
            <a:r>
              <a:rPr lang="en-US" b="1" i="0" u="none" strike="noStrike" dirty="0">
                <a:solidFill>
                  <a:srgbClr val="000000"/>
                </a:solidFill>
                <a:effectLst/>
                <a:latin typeface="Calibri" panose="020F0502020204030204" pitchFamily="34" charset="0"/>
              </a:rPr>
              <a:t>Getting Involved in OpenAI Community</a:t>
            </a:r>
            <a:endParaRPr lang="en-US" dirty="0"/>
          </a:p>
        </p:txBody>
      </p:sp>
      <p:sp>
        <p:nvSpPr>
          <p:cNvPr id="36" name="Rectangle 35">
            <a:extLst>
              <a:ext uri="{FF2B5EF4-FFF2-40B4-BE49-F238E27FC236}">
                <a16:creationId xmlns:a16="http://schemas.microsoft.com/office/drawing/2014/main" id="{D87160F7-FCB2-48B7-8BB8-BEFF45F6B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97130" y="754144"/>
            <a:ext cx="7865196" cy="5335760"/>
          </a:xfrm>
          <a:prstGeom prst="rect">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a:extLst>
              <a:ext uri="{FF2B5EF4-FFF2-40B4-BE49-F238E27FC236}">
                <a16:creationId xmlns:a16="http://schemas.microsoft.com/office/drawing/2014/main" id="{E9282B84-621E-4580-80B7-222118AE44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Picture 6" descr="1,287 Openai Icons - Free in SVG, PNG, ICO - IconScout">
            <a:extLst>
              <a:ext uri="{FF2B5EF4-FFF2-40B4-BE49-F238E27FC236}">
                <a16:creationId xmlns:a16="http://schemas.microsoft.com/office/drawing/2014/main" id="{073D61B6-DE4F-4DA8-81EC-8709DC5FCB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9380" y="1105345"/>
            <a:ext cx="1606170" cy="160617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29DE25F3-7F5C-152C-1F4C-A7571596FBEC}"/>
              </a:ext>
            </a:extLst>
          </p:cNvPr>
          <p:cNvSpPr/>
          <p:nvPr/>
        </p:nvSpPr>
        <p:spPr>
          <a:xfrm>
            <a:off x="3697129" y="0"/>
            <a:ext cx="8359035" cy="688962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just"/>
            <a:r>
              <a:rPr lang="en-IN" sz="2200" b="1" dirty="0">
                <a:solidFill>
                  <a:schemeClr val="tx1"/>
                </a:solidFill>
                <a:latin typeface="Calibri" panose="020F0502020204030204" pitchFamily="34" charset="0"/>
                <a:ea typeface="Calibri" panose="020F0502020204030204" pitchFamily="34" charset="0"/>
                <a:cs typeface="Calibri" panose="020F0502020204030204" pitchFamily="34" charset="0"/>
              </a:rPr>
              <a:t>	</a:t>
            </a:r>
            <a:r>
              <a:rPr lang="en-IN" sz="2200" b="1">
                <a:solidFill>
                  <a:schemeClr val="tx1"/>
                </a:solidFill>
                <a:latin typeface="Calibri" panose="020F0502020204030204" pitchFamily="34" charset="0"/>
                <a:ea typeface="Calibri" panose="020F0502020204030204" pitchFamily="34" charset="0"/>
                <a:cs typeface="Calibri" panose="020F0502020204030204" pitchFamily="34" charset="0"/>
              </a:rPr>
              <a:t>	    Joining </a:t>
            </a:r>
            <a:r>
              <a:rPr lang="en-IN" sz="2200" b="1" dirty="0">
                <a:solidFill>
                  <a:schemeClr val="tx1"/>
                </a:solidFill>
                <a:latin typeface="Calibri" panose="020F0502020204030204" pitchFamily="34" charset="0"/>
                <a:ea typeface="Calibri" panose="020F0502020204030204" pitchFamily="34" charset="0"/>
                <a:cs typeface="Calibri" panose="020F0502020204030204" pitchFamily="34" charset="0"/>
              </a:rPr>
              <a:t>OpenAI forums and </a:t>
            </a:r>
            <a:r>
              <a:rPr lang="en-IN" sz="2200" b="1">
                <a:solidFill>
                  <a:schemeClr val="tx1"/>
                </a:solidFill>
                <a:latin typeface="Calibri" panose="020F0502020204030204" pitchFamily="34" charset="0"/>
                <a:ea typeface="Calibri" panose="020F0502020204030204" pitchFamily="34" charset="0"/>
                <a:cs typeface="Calibri" panose="020F0502020204030204" pitchFamily="34" charset="0"/>
              </a:rPr>
              <a:t>discussion groups</a:t>
            </a:r>
          </a:p>
          <a:p>
            <a:pPr algn="just"/>
            <a:endParaRPr lang="en-IN" sz="22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457200" indent="-457200" algn="just">
              <a:buAutoNum type="arabicPeriod"/>
            </a:pPr>
            <a:r>
              <a:rPr lang="en-IN" b="1" dirty="0">
                <a:solidFill>
                  <a:schemeClr val="tx1"/>
                </a:solidFill>
                <a:latin typeface="Calibri" panose="020F0502020204030204" pitchFamily="34" charset="0"/>
                <a:ea typeface="Calibri" panose="020F0502020204030204" pitchFamily="34" charset="0"/>
                <a:cs typeface="Calibri" panose="020F0502020204030204" pitchFamily="34" charset="0"/>
              </a:rPr>
              <a:t>Join the OpenAI forums: </a:t>
            </a:r>
            <a:r>
              <a:rPr lang="en-US" dirty="0">
                <a:solidFill>
                  <a:schemeClr val="tx1"/>
                </a:solidFill>
                <a:latin typeface="Calibri" panose="020F0502020204030204" pitchFamily="34" charset="0"/>
                <a:ea typeface="Calibri" panose="020F0502020204030204" pitchFamily="34" charset="0"/>
                <a:cs typeface="Calibri" panose="020F0502020204030204" pitchFamily="34" charset="0"/>
              </a:rPr>
              <a:t>If you haven't already, start by creating an account on the OpenAI Forums. This is a fantastic forum for talking about a range of AI, machine learning, natural language processing, and other related subjects.</a:t>
            </a:r>
          </a:p>
          <a:p>
            <a:pPr marL="342900" indent="-342900" algn="just">
              <a:buAutoNum type="arabicPeriod"/>
            </a:pPr>
            <a:r>
              <a:rPr lang="en-US" b="1" dirty="0">
                <a:solidFill>
                  <a:schemeClr val="tx1"/>
                </a:solidFill>
                <a:latin typeface="Calibri" panose="020F0502020204030204" pitchFamily="34" charset="0"/>
                <a:ea typeface="Calibri" panose="020F0502020204030204" pitchFamily="34" charset="0"/>
                <a:cs typeface="Calibri" panose="020F0502020204030204" pitchFamily="34" charset="0"/>
              </a:rPr>
              <a:t>Participate in Discussions: </a:t>
            </a:r>
            <a:r>
              <a:rPr lang="en-US" dirty="0">
                <a:solidFill>
                  <a:schemeClr val="tx1"/>
                </a:solidFill>
                <a:latin typeface="Calibri" panose="020F0502020204030204" pitchFamily="34" charset="0"/>
                <a:ea typeface="Calibri" panose="020F0502020204030204" pitchFamily="34" charset="0"/>
                <a:cs typeface="Calibri" panose="020F0502020204030204" pitchFamily="34" charset="0"/>
              </a:rPr>
              <a:t>Once you're registered on the forums, join the conversations that pique your interest. Talk about your ideas, pose inquiries, and offer your knowledge. Never be afraid to comment on other members' postings.</a:t>
            </a:r>
          </a:p>
          <a:p>
            <a:pPr marL="342900" indent="-342900" algn="just">
              <a:buAutoNum type="arabicPeriod"/>
            </a:pPr>
            <a:r>
              <a:rPr lang="en-US" b="1" dirty="0">
                <a:solidFill>
                  <a:schemeClr val="tx1"/>
                </a:solidFill>
                <a:latin typeface="Calibri" panose="020F0502020204030204" pitchFamily="34" charset="0"/>
                <a:ea typeface="Calibri" panose="020F0502020204030204" pitchFamily="34" charset="0"/>
                <a:cs typeface="Calibri" panose="020F0502020204030204" pitchFamily="34" charset="0"/>
              </a:rPr>
              <a:t>Follow OpenAI on Social Media: </a:t>
            </a:r>
            <a:r>
              <a:rPr lang="en-US" dirty="0">
                <a:solidFill>
                  <a:schemeClr val="tx1"/>
                </a:solidFill>
                <a:latin typeface="Calibri" panose="020F0502020204030204" pitchFamily="34" charset="0"/>
                <a:ea typeface="Calibri" panose="020F0502020204030204" pitchFamily="34" charset="0"/>
                <a:cs typeface="Calibri" panose="020F0502020204030204" pitchFamily="34" charset="0"/>
              </a:rPr>
              <a:t>Follow OpenAI on social media sites like LinkedIn, Twitter, and other to stay up to date on their announcements, community projects, and most recent news. You'll get chances to socialize with other community members as a result of this.</a:t>
            </a:r>
          </a:p>
          <a:p>
            <a:pPr marL="342900" indent="-342900" algn="just">
              <a:buAutoNum type="arabicPeriod"/>
            </a:pPr>
            <a:r>
              <a:rPr lang="en-US" b="1" dirty="0">
                <a:solidFill>
                  <a:schemeClr val="tx1"/>
                </a:solidFill>
                <a:latin typeface="Calibri" panose="020F0502020204030204" pitchFamily="34" charset="0"/>
                <a:ea typeface="Calibri" panose="020F0502020204030204" pitchFamily="34" charset="0"/>
                <a:cs typeface="Calibri" panose="020F0502020204030204" pitchFamily="34" charset="0"/>
              </a:rPr>
              <a:t>Attend Events and Workshops: </a:t>
            </a:r>
            <a:r>
              <a:rPr lang="en-US" dirty="0">
                <a:solidFill>
                  <a:schemeClr val="tx1"/>
                </a:solidFill>
                <a:latin typeface="Calibri" panose="020F0502020204030204" pitchFamily="34" charset="0"/>
                <a:ea typeface="Calibri" panose="020F0502020204030204" pitchFamily="34" charset="0"/>
                <a:cs typeface="Calibri" panose="020F0502020204030204" pitchFamily="34" charset="0"/>
              </a:rPr>
              <a:t>Keep a watch out for any webinars, workshops, or events that OpenAI is hosting. These can be really beneficial chances to pick the brains of professionals, connect with other fans, and even present your own work.</a:t>
            </a:r>
          </a:p>
          <a:p>
            <a:pPr marL="342900" indent="-342900" algn="just">
              <a:buAutoNum type="arabicPeriod"/>
            </a:pPr>
            <a:r>
              <a:rPr lang="en-US" b="1" dirty="0">
                <a:solidFill>
                  <a:schemeClr val="tx1"/>
                </a:solidFill>
                <a:latin typeface="Calibri" panose="020F0502020204030204" pitchFamily="34" charset="0"/>
                <a:ea typeface="Calibri" panose="020F0502020204030204" pitchFamily="34" charset="0"/>
                <a:cs typeface="Calibri" panose="020F0502020204030204" pitchFamily="34" charset="0"/>
              </a:rPr>
              <a:t>Participate in Open Source Projects: </a:t>
            </a:r>
            <a:r>
              <a:rPr lang="en-US" dirty="0">
                <a:solidFill>
                  <a:schemeClr val="tx1"/>
                </a:solidFill>
                <a:latin typeface="Calibri" panose="020F0502020204030204" pitchFamily="34" charset="0"/>
                <a:ea typeface="Calibri" panose="020F0502020204030204" pitchFamily="34" charset="0"/>
                <a:cs typeface="Calibri" panose="020F0502020204030204" pitchFamily="34" charset="0"/>
              </a:rPr>
              <a:t>OpenAI frequently makes tools and projects available for free. Making contributions to these projects can be an excellent opportunity to work with community members and advance the field.</a:t>
            </a:r>
          </a:p>
          <a:p>
            <a:pPr marL="342900" indent="-342900" algn="just">
              <a:buAutoNum type="arabicPeriod"/>
            </a:pPr>
            <a:r>
              <a:rPr lang="en-US" b="1" dirty="0">
                <a:solidFill>
                  <a:schemeClr val="tx1"/>
                </a:solidFill>
                <a:latin typeface="Calibri" panose="020F0502020204030204" pitchFamily="34" charset="0"/>
                <a:ea typeface="Calibri" panose="020F0502020204030204" pitchFamily="34" charset="0"/>
                <a:cs typeface="Calibri" panose="020F0502020204030204" pitchFamily="34" charset="0"/>
              </a:rPr>
              <a:t>Your Own Initiatives: </a:t>
            </a:r>
            <a:r>
              <a:rPr lang="en-US" dirty="0">
                <a:solidFill>
                  <a:schemeClr val="tx1"/>
                </a:solidFill>
                <a:latin typeface="Calibri" panose="020F0502020204030204" pitchFamily="34" charset="0"/>
                <a:ea typeface="Calibri" panose="020F0502020204030204" pitchFamily="34" charset="0"/>
                <a:cs typeface="Calibri" panose="020F0502020204030204" pitchFamily="34" charset="0"/>
              </a:rPr>
              <a:t>Don't be afraid to launch any ideas you may have for neighborhood initiatives, gatherings, or partnerships! Your actions, such as arranging a study group, initiating a blog series, or beginning a cooperative research project, can assist the development of a lively and encouraging community.</a:t>
            </a:r>
          </a:p>
          <a:p>
            <a:pPr marL="342900" indent="-342900" algn="just">
              <a:buAutoNum type="arabicPeriod"/>
            </a:pPr>
            <a:endParaRPr lang="en-US"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just"/>
            <a:endParaRPr lang="en-US"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800100" lvl="1" indent="-342900" algn="just">
              <a:buAutoNum type="arabicPeriod"/>
            </a:pPr>
            <a:endParaRPr lang="en-IN"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r>
              <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rPr>
              <a:t> </a:t>
            </a:r>
          </a:p>
        </p:txBody>
      </p:sp>
      <p:sp>
        <p:nvSpPr>
          <p:cNvPr id="15" name="Rectangle 1">
            <a:extLst>
              <a:ext uri="{FF2B5EF4-FFF2-40B4-BE49-F238E27FC236}">
                <a16:creationId xmlns:a16="http://schemas.microsoft.com/office/drawing/2014/main" id="{0E35812B-B31D-56C1-203F-2B1DF5DF0F40}"/>
              </a:ext>
            </a:extLst>
          </p:cNvPr>
          <p:cNvSpPr>
            <a:spLocks noChangeArrowheads="1"/>
          </p:cNvSpPr>
          <p:nvPr/>
        </p:nvSpPr>
        <p:spPr bwMode="auto">
          <a:xfrm>
            <a:off x="0" y="0"/>
            <a:ext cx="43942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Söhne"/>
              </a:rPr>
              <a:t>Joining OpenAI forums and discussion groups </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15916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F9DE327-AEAE-44B2-8483-660A265AE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1492CA2-7E37-4577-8E02-1E79AE7EE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42856" y="757325"/>
            <a:ext cx="3549144" cy="5329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2110722-2775-4A70-8182-7C215D42C9B2}"/>
              </a:ext>
            </a:extLst>
          </p:cNvPr>
          <p:cNvSpPr>
            <a:spLocks noGrp="1"/>
          </p:cNvSpPr>
          <p:nvPr>
            <p:ph type="title"/>
          </p:nvPr>
        </p:nvSpPr>
        <p:spPr>
          <a:xfrm>
            <a:off x="8895775" y="1123837"/>
            <a:ext cx="2947482" cy="4601183"/>
          </a:xfrm>
        </p:spPr>
        <p:txBody>
          <a:bodyPr>
            <a:normAutofit/>
          </a:bodyPr>
          <a:lstStyle/>
          <a:p>
            <a:r>
              <a:rPr lang="en-US" dirty="0"/>
              <a:t>Working Timeline</a:t>
            </a:r>
          </a:p>
        </p:txBody>
      </p:sp>
      <p:sp>
        <p:nvSpPr>
          <p:cNvPr id="17" name="Rectangle 16">
            <a:extLst>
              <a:ext uri="{FF2B5EF4-FFF2-40B4-BE49-F238E27FC236}">
                <a16:creationId xmlns:a16="http://schemas.microsoft.com/office/drawing/2014/main" id="{87ACB9FA-C8E8-43F1-868B-D328ECFC3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8" name="Content Placeholder 7" descr="Chart">
            <a:extLst>
              <a:ext uri="{FF2B5EF4-FFF2-40B4-BE49-F238E27FC236}">
                <a16:creationId xmlns:a16="http://schemas.microsoft.com/office/drawing/2014/main" id="{20C180B3-FF82-4BC4-AA2E-E7DF3EF96D83}"/>
              </a:ext>
            </a:extLst>
          </p:cNvPr>
          <p:cNvGraphicFramePr>
            <a:graphicFrameLocks noGrp="1"/>
          </p:cNvGraphicFramePr>
          <p:nvPr>
            <p:ph idx="1"/>
            <p:extLst>
              <p:ext uri="{D42A27DB-BD31-4B8C-83A1-F6EECF244321}">
                <p14:modId xmlns:p14="http://schemas.microsoft.com/office/powerpoint/2010/main" val="3707435400"/>
              </p:ext>
            </p:extLst>
          </p:nvPr>
        </p:nvGraphicFramePr>
        <p:xfrm>
          <a:off x="1" y="757326"/>
          <a:ext cx="12192000" cy="532932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528622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0">
            <a:extLst>
              <a:ext uri="{FF2B5EF4-FFF2-40B4-BE49-F238E27FC236}">
                <a16:creationId xmlns:a16="http://schemas.microsoft.com/office/drawing/2014/main" id="{72AC46CB-E41C-431E-B498-6295C0C5E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9254"/>
            <a:ext cx="5608255"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FE1F858-2A30-4F73-962A-B70A9326A7C2}"/>
              </a:ext>
            </a:extLst>
          </p:cNvPr>
          <p:cNvSpPr>
            <a:spLocks noGrp="1"/>
          </p:cNvSpPr>
          <p:nvPr>
            <p:ph type="title"/>
          </p:nvPr>
        </p:nvSpPr>
        <p:spPr>
          <a:xfrm>
            <a:off x="289248" y="1123837"/>
            <a:ext cx="4998963" cy="1255469"/>
          </a:xfrm>
        </p:spPr>
        <p:txBody>
          <a:bodyPr>
            <a:normAutofit/>
          </a:bodyPr>
          <a:lstStyle/>
          <a:p>
            <a:r>
              <a:rPr lang="en-US" dirty="0"/>
              <a:t>Pillars of Success</a:t>
            </a:r>
          </a:p>
        </p:txBody>
      </p:sp>
      <p:pic>
        <p:nvPicPr>
          <p:cNvPr id="6" name="Picture 5" descr="Woman standing in her office looking at blueprints">
            <a:extLst>
              <a:ext uri="{FF2B5EF4-FFF2-40B4-BE49-F238E27FC236}">
                <a16:creationId xmlns:a16="http://schemas.microsoft.com/office/drawing/2014/main" id="{6F523839-0F2B-44C9-82BE-A2C19B244510}"/>
              </a:ext>
            </a:extLst>
          </p:cNvPr>
          <p:cNvPicPr>
            <a:picLocks noChangeAspect="1"/>
          </p:cNvPicPr>
          <p:nvPr/>
        </p:nvPicPr>
        <p:blipFill rotWithShape="1">
          <a:blip r:embed="rId3"/>
          <a:srcRect l="31944" r="2462"/>
          <a:stretch/>
        </p:blipFill>
        <p:spPr>
          <a:xfrm>
            <a:off x="6083162" y="759254"/>
            <a:ext cx="5238340" cy="5330650"/>
          </a:xfrm>
          <a:prstGeom prst="rect">
            <a:avLst/>
          </a:prstGeom>
        </p:spPr>
      </p:pic>
      <p:graphicFrame>
        <p:nvGraphicFramePr>
          <p:cNvPr id="4" name="Content Placeholder 3" descr="SmartArt">
            <a:extLst>
              <a:ext uri="{FF2B5EF4-FFF2-40B4-BE49-F238E27FC236}">
                <a16:creationId xmlns:a16="http://schemas.microsoft.com/office/drawing/2014/main" id="{DFE8205B-4C0D-4F7E-A9F7-22AEE49E8EC0}"/>
              </a:ext>
            </a:extLst>
          </p:cNvPr>
          <p:cNvGraphicFramePr>
            <a:graphicFrameLocks noGrp="1"/>
          </p:cNvGraphicFramePr>
          <p:nvPr>
            <p:ph idx="1"/>
            <p:extLst>
              <p:ext uri="{D42A27DB-BD31-4B8C-83A1-F6EECF244321}">
                <p14:modId xmlns:p14="http://schemas.microsoft.com/office/powerpoint/2010/main" val="2225035199"/>
              </p:ext>
            </p:extLst>
          </p:nvPr>
        </p:nvGraphicFramePr>
        <p:xfrm>
          <a:off x="289249" y="2510395"/>
          <a:ext cx="4998962" cy="327458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96896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4A7FC5-56F0-4FE3-8383-04EE929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Working">
            <a:extLst>
              <a:ext uri="{FF2B5EF4-FFF2-40B4-BE49-F238E27FC236}">
                <a16:creationId xmlns:a16="http://schemas.microsoft.com/office/drawing/2014/main" id="{BC829010-59E7-4B6E-AE76-EEE7D0ED0D8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0" y="-1"/>
            <a:ext cx="12188932" cy="6858000"/>
          </a:xfrm>
          <a:prstGeom prst="rect">
            <a:avLst/>
          </a:prstGeom>
        </p:spPr>
      </p:pic>
      <p:sp>
        <p:nvSpPr>
          <p:cNvPr id="12" name="Rectangle 11">
            <a:extLst>
              <a:ext uri="{FF2B5EF4-FFF2-40B4-BE49-F238E27FC236}">
                <a16:creationId xmlns:a16="http://schemas.microsoft.com/office/drawing/2014/main" id="{DE6BEBC3-6A99-4A53-9835-9875E0841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3299F-3E8A-4BF7-9C3D-B9F22CF94C4E}"/>
              </a:ext>
            </a:extLst>
          </p:cNvPr>
          <p:cNvSpPr>
            <a:spLocks noGrp="1"/>
          </p:cNvSpPr>
          <p:nvPr>
            <p:ph type="ctrTitle"/>
          </p:nvPr>
        </p:nvSpPr>
        <p:spPr>
          <a:xfrm>
            <a:off x="1069848" y="1298448"/>
            <a:ext cx="7315200" cy="2130552"/>
          </a:xfrm>
        </p:spPr>
        <p:txBody>
          <a:bodyPr>
            <a:normAutofit/>
          </a:bodyPr>
          <a:lstStyle/>
          <a:p>
            <a:r>
              <a:rPr lang="en-US" dirty="0"/>
              <a:t>Thank you</a:t>
            </a:r>
          </a:p>
        </p:txBody>
      </p:sp>
      <p:sp>
        <p:nvSpPr>
          <p:cNvPr id="3" name="Subtitle 2">
            <a:extLst>
              <a:ext uri="{FF2B5EF4-FFF2-40B4-BE49-F238E27FC236}">
                <a16:creationId xmlns:a16="http://schemas.microsoft.com/office/drawing/2014/main" id="{EF6083A9-53C1-4358-80D7-727411C121D9}"/>
              </a:ext>
            </a:extLst>
          </p:cNvPr>
          <p:cNvSpPr>
            <a:spLocks noGrp="1"/>
          </p:cNvSpPr>
          <p:nvPr>
            <p:ph type="subTitle" idx="1"/>
          </p:nvPr>
        </p:nvSpPr>
        <p:spPr>
          <a:xfrm>
            <a:off x="1100015" y="3454094"/>
            <a:ext cx="7315200" cy="2130552"/>
          </a:xfrm>
        </p:spPr>
        <p:txBody>
          <a:bodyPr>
            <a:normAutofit/>
          </a:bodyPr>
          <a:lstStyle/>
          <a:p>
            <a:r>
              <a:rPr lang="en-US" b="1" dirty="0"/>
              <a:t>someone@example.com</a:t>
            </a:r>
            <a:endParaRPr lang="en-US" dirty="0"/>
          </a:p>
        </p:txBody>
      </p:sp>
      <p:sp>
        <p:nvSpPr>
          <p:cNvPr id="14" name="Rectangle 13">
            <a:extLst>
              <a:ext uri="{FF2B5EF4-FFF2-40B4-BE49-F238E27FC236}">
                <a16:creationId xmlns:a16="http://schemas.microsoft.com/office/drawing/2014/main" id="{D1006911-EDB8-4CDF-AEAA-A3FA06085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5816944"/>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668657-C50E-4365-A5FD-AC07593EBE5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A82F57F-EFCE-45E0-9F75-822371CB5F7C}">
  <ds:schemaRefs>
    <ds:schemaRef ds:uri="http://schemas.microsoft.com/sharepoint/v3/contenttype/forms"/>
  </ds:schemaRefs>
</ds:datastoreItem>
</file>

<file path=customXml/itemProps3.xml><?xml version="1.0" encoding="utf-8"?>
<ds:datastoreItem xmlns:ds="http://schemas.openxmlformats.org/officeDocument/2006/customXml" ds:itemID="{1179D151-6AED-4C4E-9A23-4BEC5BA436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Architecture design</Template>
  <TotalTime>117</TotalTime>
  <Words>322</Words>
  <Application>Microsoft Office PowerPoint</Application>
  <PresentationFormat>Widescreen</PresentationFormat>
  <Paragraphs>52</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Corbel</vt:lpstr>
      <vt:lpstr>Söhne</vt:lpstr>
      <vt:lpstr>Wingdings 2</vt:lpstr>
      <vt:lpstr>Frame</vt:lpstr>
      <vt:lpstr>PowerPoint Presentation</vt:lpstr>
      <vt:lpstr>Getting Involved in OpenAI Community</vt:lpstr>
      <vt:lpstr>Working Timeline</vt:lpstr>
      <vt:lpstr>Pillars of Success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Shreya Patel</dc:creator>
  <cp:lastModifiedBy>Shreya Patel</cp:lastModifiedBy>
  <cp:revision>1</cp:revision>
  <dcterms:created xsi:type="dcterms:W3CDTF">2024-04-23T10:24:04Z</dcterms:created>
  <dcterms:modified xsi:type="dcterms:W3CDTF">2024-04-23T12:21:12Z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